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4" r:id="rId3"/>
    <p:sldId id="265" r:id="rId4"/>
    <p:sldId id="260" r:id="rId5"/>
    <p:sldId id="278" r:id="rId6"/>
    <p:sldId id="279" r:id="rId7"/>
    <p:sldId id="280" r:id="rId8"/>
    <p:sldId id="281" r:id="rId9"/>
  </p:sldIdLst>
  <p:sldSz cx="12192000" cy="6858000"/>
  <p:notesSz cx="6858000" cy="9144000"/>
  <p:custShowLst>
    <p:custShow name="Q1_0" id="0">
      <p:sldLst/>
    </p:custShow>
    <p:custShow name="Q1_1" id="1">
      <p:sldLst/>
    </p:custShow>
    <p:custShow name="Q1_2" id="2">
      <p:sldLst/>
    </p:custShow>
    <p:custShow name="Q1_3" id="3">
      <p:sldLst/>
    </p:custShow>
    <p:custShow name="Q2_0" id="4">
      <p:sldLst/>
    </p:custShow>
    <p:custShow name="Q2_1" id="5">
      <p:sldLst/>
    </p:custShow>
    <p:custShow name="Q2_2" id="6">
      <p:sldLst/>
    </p:custShow>
    <p:custShow name="Q2_3" id="7">
      <p:sldLst/>
    </p:custShow>
    <p:custShow name="Q3_0" id="8">
      <p:sldLst>
        <p:sld r:id="rId6"/>
      </p:sldLst>
    </p:custShow>
    <p:custShow name="Q3_1" id="9">
      <p:sldLst>
        <p:sld r:id="rId7"/>
      </p:sldLst>
    </p:custShow>
    <p:custShow name="Q3_2" id="10">
      <p:sldLst>
        <p:sld r:id="rId8"/>
      </p:sldLst>
    </p:custShow>
    <p:custShow name="Q3_3" id="11">
      <p:sldLst>
        <p:sld r:id="rId9"/>
      </p:sldLst>
    </p:custShow>
    <p:custShow name="Q4_0" id="12">
      <p:sldLst/>
    </p:custShow>
    <p:custShow name="Q4_1" id="13">
      <p:sldLst/>
    </p:custShow>
    <p:custShow name="Q4_2" id="14">
      <p:sldLst/>
    </p:custShow>
    <p:custShow name="Q4_3" id="15">
      <p:sldLst/>
    </p:custShow>
  </p:custShow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552" y="11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494A3D-91C7-49E6-9678-9EE28990BE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e-IL"/>
              <a:t>לחץ כדי לערוך סגנון כותרת של תבנית בסיס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C1B0F79-F6B3-46B7-8734-1672FF4BEA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e-IL"/>
              <a:t>לחץ כדי לערוך סגנון כותרת משנה של תבנית בסיס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302ECB-F04E-402A-AB86-D10EBF5910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5D306-1590-46CE-9D66-89B225009E13}" type="datetimeFigureOut">
              <a:rPr lang="en-US" smtClean="0"/>
              <a:t>10-Sep-20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65A90D-1174-4048-A0E2-18191A9B2E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DBCCAC-4B55-4C82-AC45-87F02EE7EF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76D76-8D87-4000-A1E1-D926C7976A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46486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7717D4-54DF-4132-94E0-A6585836D9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7F7E0BA-4F88-4C17-A1B6-F9334B694EE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F35B73-8BA9-4011-8F0E-69A44B5749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5D306-1590-46CE-9D66-89B225009E13}" type="datetimeFigureOut">
              <a:rPr lang="en-US" smtClean="0"/>
              <a:t>10-Sep-20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427EE0-F713-4100-8503-3CEB6AF753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ECE8C6-B8BD-411D-A9A3-B99A6766EE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76D76-8D87-4000-A1E1-D926C7976A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65494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2843053-FE70-4173-B20A-7005CADF1F2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e-IL"/>
              <a:t>לחץ כדי לערוך סגנון כותרת של תבנית בסיס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D3727D0-C1FA-4132-A713-50F91200569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B56B75-60D7-45B0-A7F2-AD6597A1EC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5D306-1590-46CE-9D66-89B225009E13}" type="datetimeFigureOut">
              <a:rPr lang="en-US" smtClean="0"/>
              <a:t>10-Sep-20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5DA2FE-2011-4737-9E07-731FEF7DC1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39A887-EC48-47DC-B71A-63AB7493F9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76D76-8D87-4000-A1E1-D926C7976A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87184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44DAB4-328B-4B88-9073-B1858857C3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254FEA-3074-481D-B67F-9C818B19E1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AB211C-98C1-4EE6-9CFB-2E3E0AE609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5D306-1590-46CE-9D66-89B225009E13}" type="datetimeFigureOut">
              <a:rPr lang="en-US" smtClean="0"/>
              <a:t>10-Sep-20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218A75-9BCB-41A9-99F4-1E2807311F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AA25B4-552F-4F49-A747-01AC15B237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76D76-8D87-4000-A1E1-D926C7976A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60077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9407BA-614F-4567-A4E6-3A5B31A1F4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e-IL"/>
              <a:t>לחץ כדי לערוך סגנון כותרת של תבנית בסיס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FD8F3D-33B6-4358-A160-2C456D8B83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/>
              <a:t>ערוך סגנונות טקסט של תבנית בסיס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0591CE-D8E5-42BF-9CC8-97CF9D2099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5D306-1590-46CE-9D66-89B225009E13}" type="datetimeFigureOut">
              <a:rPr lang="en-US" smtClean="0"/>
              <a:t>10-Sep-20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96A860-63C4-475B-847C-4441214565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D1B54A-87C9-4403-B232-F751FFEDDE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76D76-8D87-4000-A1E1-D926C7976A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37143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837D40-3D53-4095-8619-A3F2D04115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25FD22-A7B9-4019-9DAC-54B42BBF077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F093586-3BDE-4D44-934B-3A392CB397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43F08D9-FAEE-4A94-AABB-DC9093213F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5D306-1590-46CE-9D66-89B225009E13}" type="datetimeFigureOut">
              <a:rPr lang="en-US" smtClean="0"/>
              <a:t>10-Sep-20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33E957-E4B9-4148-AE45-2B90D14F7D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72713E-968F-46DB-B4AC-3D2C115AB8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76D76-8D87-4000-A1E1-D926C7976A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72727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FE939F-74F9-41B8-A7C4-FEABF553B8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14ADB9-E521-4738-A62C-EAA3B83782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ערוך סגנונות טקסט של תבנית בסיס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94CE12F-4734-42E1-9887-C591AFAD82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B3873D4-96E6-4096-8074-D295EC29639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ערוך סגנונות טקסט של תבנית בסיס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211C0AA-0A7D-41C0-9EDA-A9460494961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31E1C22-9435-4F17-8D52-4D3874EAA5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5D306-1590-46CE-9D66-89B225009E13}" type="datetimeFigureOut">
              <a:rPr lang="en-US" smtClean="0"/>
              <a:t>10-Sep-20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9E8E8ED-CFCD-418A-A65F-DB28016DD9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E634E79-F0AE-4678-A92C-A0D17B7801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76D76-8D87-4000-A1E1-D926C7976A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11309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C405A8-5DC3-4768-AE76-6176651C3D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16300AC-D2C3-4E3E-B5CB-F88E3411BC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5D306-1590-46CE-9D66-89B225009E13}" type="datetimeFigureOut">
              <a:rPr lang="en-US" smtClean="0"/>
              <a:t>10-Sep-20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2F6948E-0CE4-4BE2-8408-0E49CF5A58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1C643CB-5B46-4B95-9A8F-02CE53B7A9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76D76-8D87-4000-A1E1-D926C7976A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80996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6320915-AB17-49C4-BEAE-4022DBCAA1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5D306-1590-46CE-9D66-89B225009E13}" type="datetimeFigureOut">
              <a:rPr lang="en-US" smtClean="0"/>
              <a:t>10-Sep-20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CF4194A-9D95-48B1-BD9D-1E4AD31B83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36B675-1FE8-44F7-841D-E6B51CA1E6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76D76-8D87-4000-A1E1-D926C7976A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17228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BA4999-6805-45A2-9CF2-D6DCB07A84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e-IL"/>
              <a:t>לחץ כדי לערוך סגנון כותרת של תבנית בסיס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9AC948-97F8-4FAF-B9F8-389E3419B4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887B084-5AE5-4DD5-8F9E-DEFDFD4EB0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/>
              <a:t>ערוך סגנונות טקסט של תבנית בסיס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3BE3B3A-ED61-48BA-8E13-D58DB01D73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5D306-1590-46CE-9D66-89B225009E13}" type="datetimeFigureOut">
              <a:rPr lang="en-US" smtClean="0"/>
              <a:t>10-Sep-20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20A309B-A57C-41B3-9407-2A2175539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78E1C7-48BD-4218-8F3B-3900FDDDBF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76D76-8D87-4000-A1E1-D926C7976A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5341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BCF966-ACA1-47F0-A7C3-4D0F2E1B79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e-IL"/>
              <a:t>לחץ כדי לערוך סגנון כותרת של תבנית בסיס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9023F03-7FDB-49AE-A040-BF019967D77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e-IL"/>
              <a:t>לחץ על הסמל כדי להוסיף תמונה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50501D9-CA2F-4A13-9D16-E12DCE0623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/>
              <a:t>ערוך סגנונות טקסט של תבנית בסיס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B76AC19-69B2-4498-B50E-F7F6EA67EF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5D306-1590-46CE-9D66-89B225009E13}" type="datetimeFigureOut">
              <a:rPr lang="en-US" smtClean="0"/>
              <a:t>10-Sep-20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9978CA8-ED0B-42E7-ABEF-74F0172BFC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7AA5CB-5C48-434D-B977-AC1E244215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76D76-8D87-4000-A1E1-D926C7976A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21731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03F5FAA-2E79-436F-BB1F-3DB250E98A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e-IL"/>
              <a:t>לחץ כדי לערוך סגנון כותרת של תבנית בסיס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D54994-4FF0-4FAA-81B1-E6620BFC50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87AE23-9139-4BE3-AB28-9E2A4DDEDFD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25D306-1590-46CE-9D66-89B225009E13}" type="datetimeFigureOut">
              <a:rPr lang="en-US" smtClean="0"/>
              <a:t>10-Sep-20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E46DA2-FAF2-4093-B3E2-738745D3DAC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E3F8DB-C695-459E-95A7-70D1A20CDB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F76D76-8D87-4000-A1E1-D926C7976A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1187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מלבן: פינות מעוגלות 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9A0B17A-B038-4F33-A8D1-BEE1B21B96FD}"/>
              </a:ext>
            </a:extLst>
          </p:cNvPr>
          <p:cNvSpPr/>
          <p:nvPr/>
        </p:nvSpPr>
        <p:spPr>
          <a:xfrm>
            <a:off x="4023919" y="2155970"/>
            <a:ext cx="4160940" cy="2558642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1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he-IL" sz="40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לחץ להתחיל</a:t>
            </a:r>
          </a:p>
        </p:txBody>
      </p:sp>
    </p:spTree>
    <p:extLst>
      <p:ext uri="{BB962C8B-B14F-4D97-AF65-F5344CB8AC3E}">
        <p14:creationId xmlns:p14="http://schemas.microsoft.com/office/powerpoint/2010/main" val="29213638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>
            <a:hlinkClick r:id="" action="ppaction://customshow?id=8&amp;return=true"/>
            <a:extLst>
              <a:ext uri="{FF2B5EF4-FFF2-40B4-BE49-F238E27FC236}">
                <a16:creationId xmlns:a16="http://schemas.microsoft.com/office/drawing/2014/main" id="{DC40A5D3-57C6-492D-895D-D904D8AA00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9100" y="1625600"/>
            <a:ext cx="6101371" cy="360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7827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AnsCView">
            <a:hlinkClick r:id="" action="ppaction://customshow?id=11&amp;return=true"/>
            <a:extLst>
              <a:ext uri="{FF2B5EF4-FFF2-40B4-BE49-F238E27FC236}">
                <a16:creationId xmlns:a16="http://schemas.microsoft.com/office/drawing/2014/main" id="{593E7989-124B-4063-9443-2A47227F1C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400" y="4140200"/>
            <a:ext cx="3703354" cy="2184400"/>
          </a:xfrm>
          <a:prstGeom prst="rect">
            <a:avLst/>
          </a:prstGeom>
          <a:ln w="19050"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6E01FF"/>
                </a:solidFill>
              </a14:hiddenLine>
            </a:ext>
          </a:extLst>
        </p:spPr>
      </p:pic>
      <p:pic>
        <p:nvPicPr>
          <p:cNvPr id="20" name="AnsBView">
            <a:hlinkClick r:id="" action="ppaction://customshow?id=9&amp;return=true"/>
            <a:extLst>
              <a:ext uri="{FF2B5EF4-FFF2-40B4-BE49-F238E27FC236}">
                <a16:creationId xmlns:a16="http://schemas.microsoft.com/office/drawing/2014/main" id="{FE045D14-0728-4F4C-B190-39F746CFC9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6009" y="4140200"/>
            <a:ext cx="3703354" cy="2184400"/>
          </a:xfrm>
          <a:prstGeom prst="rect">
            <a:avLst/>
          </a:prstGeom>
          <a:ln w="19050"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6E01FF"/>
                </a:solidFill>
              </a14:hiddenLine>
            </a:ext>
          </a:extLst>
        </p:spPr>
      </p:pic>
      <p:pic>
        <p:nvPicPr>
          <p:cNvPr id="18" name="AnsAView">
            <a:hlinkClick r:id="" action="ppaction://customshow?id=10&amp;return=true"/>
            <a:extLst>
              <a:ext uri="{FF2B5EF4-FFF2-40B4-BE49-F238E27FC236}">
                <a16:creationId xmlns:a16="http://schemas.microsoft.com/office/drawing/2014/main" id="{CEC36B8D-6412-43CF-A4C0-1F321E3148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3400" y="4140200"/>
            <a:ext cx="3703354" cy="2184400"/>
          </a:xfrm>
          <a:prstGeom prst="rect">
            <a:avLst/>
          </a:prstGeom>
          <a:ln w="19050"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6E01FF"/>
                </a:solidFill>
              </a14:hiddenLine>
            </a:ext>
          </a:extLst>
        </p:spPr>
      </p:pic>
      <p:grpSp>
        <p:nvGrpSpPr>
          <p:cNvPr id="4" name="קבוצה 8">
            <a:extLst>
              <a:ext uri="{FF2B5EF4-FFF2-40B4-BE49-F238E27FC236}">
                <a16:creationId xmlns:a16="http://schemas.microsoft.com/office/drawing/2014/main" id="{962F0684-B3BD-436F-99D3-7771A2078AA4}"/>
              </a:ext>
            </a:extLst>
          </p:cNvPr>
          <p:cNvGrpSpPr/>
          <p:nvPr/>
        </p:nvGrpSpPr>
        <p:grpSpPr>
          <a:xfrm>
            <a:off x="2132897" y="6268273"/>
            <a:ext cx="7924104" cy="365982"/>
            <a:chOff x="2132897" y="6092104"/>
            <a:chExt cx="7924104" cy="365982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19732CA0-FC3F-4306-93F9-7B79A5DAA936}"/>
                </a:ext>
              </a:extLst>
            </p:cNvPr>
            <p:cNvSpPr txBox="1"/>
            <p:nvPr/>
          </p:nvSpPr>
          <p:spPr>
            <a:xfrm>
              <a:off x="9696274" y="6092104"/>
              <a:ext cx="360727" cy="365982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1</a:t>
              </a:r>
              <a:endParaRPr lang="he-IL" dirty="0">
                <a:solidFill>
                  <a:schemeClr val="bg1"/>
                </a:solidFill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23DF5D31-061D-49E8-B56D-94F38314FBCE}"/>
                </a:ext>
              </a:extLst>
            </p:cNvPr>
            <p:cNvSpPr txBox="1"/>
            <p:nvPr/>
          </p:nvSpPr>
          <p:spPr>
            <a:xfrm>
              <a:off x="5914238" y="6092104"/>
              <a:ext cx="360727" cy="365982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2</a:t>
              </a:r>
              <a:endParaRPr lang="he-IL" dirty="0">
                <a:solidFill>
                  <a:schemeClr val="bg1"/>
                </a:solidFill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8D5932A9-AD87-452F-80DA-63BF7899C34F}"/>
                </a:ext>
              </a:extLst>
            </p:cNvPr>
            <p:cNvSpPr txBox="1"/>
            <p:nvPr/>
          </p:nvSpPr>
          <p:spPr>
            <a:xfrm>
              <a:off x="2132897" y="6092104"/>
              <a:ext cx="360727" cy="365982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3</a:t>
              </a:r>
              <a:endParaRPr lang="he-IL" dirty="0">
                <a:solidFill>
                  <a:schemeClr val="bg1"/>
                </a:solidFill>
              </a:endParaRPr>
            </a:p>
          </p:txBody>
        </p:sp>
      </p:grpSp>
      <p:sp>
        <p:nvSpPr>
          <p:cNvPr id="8" name="מלבן 7">
            <a:extLst>
              <a:ext uri="{FF2B5EF4-FFF2-40B4-BE49-F238E27FC236}">
                <a16:creationId xmlns:a16="http://schemas.microsoft.com/office/drawing/2014/main" id="{92BDDD33-1791-4743-9B15-EBEE04C12E4B}"/>
              </a:ext>
            </a:extLst>
          </p:cNvPr>
          <p:cNvSpPr/>
          <p:nvPr/>
        </p:nvSpPr>
        <p:spPr>
          <a:xfrm>
            <a:off x="279400" y="3746500"/>
            <a:ext cx="495300" cy="495300"/>
          </a:xfrm>
          <a:prstGeom prst="rect">
            <a:avLst/>
          </a:prstGeom>
          <a:ln w="12700" cap="flat" cmpd="sng" algn="ctr">
            <a:solidFill>
              <a:srgbClr val="000000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9" name="אליפסה 8">
            <a:extLst>
              <a:ext uri="{FF2B5EF4-FFF2-40B4-BE49-F238E27FC236}">
                <a16:creationId xmlns:a16="http://schemas.microsoft.com/office/drawing/2014/main" id="{B582804A-8490-498F-BFCA-EC59605102CA}"/>
              </a:ext>
            </a:extLst>
          </p:cNvPr>
          <p:cNvSpPr/>
          <p:nvPr/>
        </p:nvSpPr>
        <p:spPr>
          <a:xfrm>
            <a:off x="4216400" y="3746500"/>
            <a:ext cx="495300" cy="495300"/>
          </a:xfrm>
          <a:prstGeom prst="ellipse">
            <a:avLst/>
          </a:prstGeom>
          <a:solidFill>
            <a:srgbClr val="08DA3F"/>
          </a:solidFill>
          <a:ln w="12700" cap="flat" cmpd="sng" algn="ctr">
            <a:solidFill>
              <a:srgbClr val="000000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0" name="משולש שווה-שוקיים 9">
            <a:extLst>
              <a:ext uri="{FF2B5EF4-FFF2-40B4-BE49-F238E27FC236}">
                <a16:creationId xmlns:a16="http://schemas.microsoft.com/office/drawing/2014/main" id="{0CB17E26-C400-4E6D-AE3B-D9171FE70DF7}"/>
              </a:ext>
            </a:extLst>
          </p:cNvPr>
          <p:cNvSpPr/>
          <p:nvPr/>
        </p:nvSpPr>
        <p:spPr>
          <a:xfrm>
            <a:off x="8153400" y="3746500"/>
            <a:ext cx="495300" cy="495300"/>
          </a:xfrm>
          <a:prstGeom prst="triangle">
            <a:avLst/>
          </a:prstGeom>
          <a:solidFill>
            <a:srgbClr val="7030A0"/>
          </a:solidFill>
          <a:ln w="12700" cap="flat" cmpd="sng" algn="ctr">
            <a:solidFill>
              <a:srgbClr val="000000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16" name="תמונה 15">
            <a:hlinkClick r:id="" action="ppaction://customshow?id=8&amp;return=true"/>
            <a:extLst>
              <a:ext uri="{FF2B5EF4-FFF2-40B4-BE49-F238E27FC236}">
                <a16:creationId xmlns:a16="http://schemas.microsoft.com/office/drawing/2014/main" id="{E493F122-659A-41F8-8903-6594CBAFE24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6000" y="635000"/>
            <a:ext cx="4984219" cy="294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09399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מלבן: פינות מעוגלות 3">
            <a:hlinkClick r:id="" action="ppaction://hlinkshowjump?jump=endshow"/>
            <a:extLst>
              <a:ext uri="{FF2B5EF4-FFF2-40B4-BE49-F238E27FC236}">
                <a16:creationId xmlns:a16="http://schemas.microsoft.com/office/drawing/2014/main" id="{B421104C-2A93-48AB-AB71-648CA14E7580}"/>
              </a:ext>
            </a:extLst>
          </p:cNvPr>
          <p:cNvSpPr/>
          <p:nvPr/>
        </p:nvSpPr>
        <p:spPr>
          <a:xfrm>
            <a:off x="4023919" y="2155970"/>
            <a:ext cx="4160940" cy="2558642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1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he-IL" sz="40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לחץ לסיום</a:t>
            </a:r>
          </a:p>
        </p:txBody>
      </p:sp>
    </p:spTree>
    <p:extLst>
      <p:ext uri="{BB962C8B-B14F-4D97-AF65-F5344CB8AC3E}">
        <p14:creationId xmlns:p14="http://schemas.microsoft.com/office/powerpoint/2010/main" val="21520311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3.0_CC">
            <a:hlinkClick r:id="" action="ppaction://media"/>
            <a:extLst>
              <a:ext uri="{FF2B5EF4-FFF2-40B4-BE49-F238E27FC236}">
                <a16:creationId xmlns:a16="http://schemas.microsoft.com/office/drawing/2014/main" id="{75BEDE19-C1B4-4A76-9971-904D93D5AA3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98800" y="-892800"/>
            <a:ext cx="9796500" cy="783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841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spd="slow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65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3.1_CC">
            <a:hlinkClick r:id="" action="ppaction://media"/>
            <a:extLst>
              <a:ext uri="{FF2B5EF4-FFF2-40B4-BE49-F238E27FC236}">
                <a16:creationId xmlns:a16="http://schemas.microsoft.com/office/drawing/2014/main" id="{74F781D0-B3C0-4E00-B925-8F06B004E8C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11536" r="8776"/>
          <a:stretch/>
        </p:blipFill>
        <p:spPr>
          <a:xfrm>
            <a:off x="741600" y="-892800"/>
            <a:ext cx="11102701" cy="7837200"/>
          </a:xfrm>
          <a:prstGeom prst="rect">
            <a:avLst/>
          </a:prstGeom>
        </p:spPr>
      </p:pic>
      <p:sp>
        <p:nvSpPr>
          <p:cNvPr id="5" name="אליפסה 4">
            <a:extLst>
              <a:ext uri="{FF2B5EF4-FFF2-40B4-BE49-F238E27FC236}">
                <a16:creationId xmlns:a16="http://schemas.microsoft.com/office/drawing/2014/main" id="{9B58C920-77B0-4012-9A5B-D72FB5AD2A90}"/>
              </a:ext>
            </a:extLst>
          </p:cNvPr>
          <p:cNvSpPr/>
          <p:nvPr/>
        </p:nvSpPr>
        <p:spPr>
          <a:xfrm>
            <a:off x="635000" y="635000"/>
            <a:ext cx="495300" cy="495300"/>
          </a:xfrm>
          <a:prstGeom prst="ellipse">
            <a:avLst/>
          </a:prstGeom>
          <a:solidFill>
            <a:srgbClr val="08DA3F"/>
          </a:solidFill>
          <a:ln w="12700" cap="flat" cmpd="sng" algn="ctr">
            <a:solidFill>
              <a:srgbClr val="000000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473700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spd="slow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89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3.2_CC">
            <a:hlinkClick r:id="" action="ppaction://media"/>
            <a:extLst>
              <a:ext uri="{FF2B5EF4-FFF2-40B4-BE49-F238E27FC236}">
                <a16:creationId xmlns:a16="http://schemas.microsoft.com/office/drawing/2014/main" id="{A21DE37D-CE3D-47F5-8B2C-DEB967ABE10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98800" y="-892800"/>
            <a:ext cx="9796500" cy="7837200"/>
          </a:xfrm>
          <a:prstGeom prst="rect">
            <a:avLst/>
          </a:prstGeom>
        </p:spPr>
      </p:pic>
      <p:sp>
        <p:nvSpPr>
          <p:cNvPr id="5" name="משולש שווה-שוקיים 4">
            <a:extLst>
              <a:ext uri="{FF2B5EF4-FFF2-40B4-BE49-F238E27FC236}">
                <a16:creationId xmlns:a16="http://schemas.microsoft.com/office/drawing/2014/main" id="{5F38738E-6AE7-4403-B985-5DE314D9ECFF}"/>
              </a:ext>
            </a:extLst>
          </p:cNvPr>
          <p:cNvSpPr/>
          <p:nvPr/>
        </p:nvSpPr>
        <p:spPr>
          <a:xfrm>
            <a:off x="787400" y="787400"/>
            <a:ext cx="495300" cy="495300"/>
          </a:xfrm>
          <a:prstGeom prst="triangle">
            <a:avLst/>
          </a:prstGeom>
          <a:solidFill>
            <a:srgbClr val="7030A0"/>
          </a:solidFill>
          <a:ln w="12700" cap="flat" cmpd="sng" algn="ctr">
            <a:solidFill>
              <a:srgbClr val="000000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768146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spd="slow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97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3.3_CC">
            <a:hlinkClick r:id="" action="ppaction://media"/>
            <a:extLst>
              <a:ext uri="{FF2B5EF4-FFF2-40B4-BE49-F238E27FC236}">
                <a16:creationId xmlns:a16="http://schemas.microsoft.com/office/drawing/2014/main" id="{7678A1D3-88FB-42A9-87C1-E015034530F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12947" r="-1"/>
          <a:stretch/>
        </p:blipFill>
        <p:spPr>
          <a:xfrm>
            <a:off x="933450" y="-892800"/>
            <a:ext cx="12128950" cy="7837200"/>
          </a:xfrm>
          <a:prstGeom prst="rect">
            <a:avLst/>
          </a:prstGeom>
        </p:spPr>
      </p:pic>
      <p:sp>
        <p:nvSpPr>
          <p:cNvPr id="4" name="מלבן 3">
            <a:extLst>
              <a:ext uri="{FF2B5EF4-FFF2-40B4-BE49-F238E27FC236}">
                <a16:creationId xmlns:a16="http://schemas.microsoft.com/office/drawing/2014/main" id="{E8B7DC45-B6FA-4EE8-8413-3E3E4ED5A0C7}"/>
              </a:ext>
            </a:extLst>
          </p:cNvPr>
          <p:cNvSpPr/>
          <p:nvPr/>
        </p:nvSpPr>
        <p:spPr>
          <a:xfrm>
            <a:off x="635000" y="635000"/>
            <a:ext cx="495300" cy="495300"/>
          </a:xfrm>
          <a:prstGeom prst="rect">
            <a:avLst/>
          </a:prstGeom>
          <a:ln w="12700" cap="flat" cmpd="sng" algn="ctr">
            <a:solidFill>
              <a:srgbClr val="000000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098343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spd="slow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85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ערכת נושא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owerMod_V6.1.potm" id="{8A736A81-2F59-46F5-BAE1-1D4BDC27B8BE}" vid="{5A79A10F-BD19-4188-9043-1510B00F905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PowerMod_V6.1</Template>
  <TotalTime>86</TotalTime>
  <Words>7</Words>
  <Application>Microsoft Office PowerPoint</Application>
  <PresentationFormat>מסך רחב</PresentationFormat>
  <Paragraphs>5</Paragraphs>
  <Slides>8</Slides>
  <Notes>0</Notes>
  <HiddenSlides>0</HiddenSlides>
  <MMClips>4</MMClips>
  <ScaleCrop>false</ScaleCrop>
  <HeadingPairs>
    <vt:vector size="8" baseType="variant">
      <vt:variant>
        <vt:lpstr>גופנים בשימוש</vt:lpstr>
      </vt:variant>
      <vt:variant>
        <vt:i4>3</vt:i4>
      </vt:variant>
      <vt:variant>
        <vt:lpstr>ערכת נושא</vt:lpstr>
      </vt:variant>
      <vt:variant>
        <vt:i4>1</vt:i4>
      </vt:variant>
      <vt:variant>
        <vt:lpstr>כותרות שקופיות</vt:lpstr>
      </vt:variant>
      <vt:variant>
        <vt:i4>8</vt:i4>
      </vt:variant>
      <vt:variant>
        <vt:lpstr>הצגות מותאמות אישית</vt:lpstr>
      </vt:variant>
      <vt:variant>
        <vt:i4>16</vt:i4>
      </vt:variant>
    </vt:vector>
  </HeadingPairs>
  <TitlesOfParts>
    <vt:vector size="28" baseType="lpstr">
      <vt:lpstr>Arial</vt:lpstr>
      <vt:lpstr>Calibri</vt:lpstr>
      <vt:lpstr>Calibri Light</vt:lpstr>
      <vt:lpstr>ערכת נושא Office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Q1_0</vt:lpstr>
      <vt:lpstr>Q1_1</vt:lpstr>
      <vt:lpstr>Q1_2</vt:lpstr>
      <vt:lpstr>Q1_3</vt:lpstr>
      <vt:lpstr>Q2_0</vt:lpstr>
      <vt:lpstr>Q2_1</vt:lpstr>
      <vt:lpstr>Q2_2</vt:lpstr>
      <vt:lpstr>Q2_3</vt:lpstr>
      <vt:lpstr>Q3_0</vt:lpstr>
      <vt:lpstr>Q3_1</vt:lpstr>
      <vt:lpstr>Q3_2</vt:lpstr>
      <vt:lpstr>Q3_3</vt:lpstr>
      <vt:lpstr>Q4_0</vt:lpstr>
      <vt:lpstr>Q4_1</vt:lpstr>
      <vt:lpstr>Q4_2</vt:lpstr>
      <vt:lpstr>Q4_3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מצגת של PowerPoint‏</dc:title>
  <dc:creator>יפעת בן רפאל</dc:creator>
  <cp:lastModifiedBy>Yfat Ben Refael</cp:lastModifiedBy>
  <cp:revision>23</cp:revision>
  <dcterms:created xsi:type="dcterms:W3CDTF">2018-06-03T08:24:59Z</dcterms:created>
  <dcterms:modified xsi:type="dcterms:W3CDTF">2020-09-10T12:10:09Z</dcterms:modified>
</cp:coreProperties>
</file>