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0" r:id="rId5"/>
    <p:sldId id="274" r:id="rId6"/>
    <p:sldId id="275" r:id="rId7"/>
    <p:sldId id="276" r:id="rId8"/>
    <p:sldId id="277" r:id="rId9"/>
  </p:sldIdLst>
  <p:sldSz cx="12192000" cy="6858000"/>
  <p:notesSz cx="6858000" cy="9144000"/>
  <p:custShowLst>
    <p:custShow name="Q1_0" id="0">
      <p:sldLst/>
    </p:custShow>
    <p:custShow name="Q1_1" id="1">
      <p:sldLst/>
    </p:custShow>
    <p:custShow name="Q1_2" id="2">
      <p:sldLst/>
    </p:custShow>
    <p:custShow name="Q1_3" id="3">
      <p:sldLst/>
    </p:custShow>
    <p:custShow name="Q2_0" id="4">
      <p:sldLst>
        <p:sld r:id="rId6"/>
      </p:sldLst>
    </p:custShow>
    <p:custShow name="Q2_1" id="5">
      <p:sldLst>
        <p:sld r:id="rId7"/>
      </p:sldLst>
    </p:custShow>
    <p:custShow name="Q2_2" id="6">
      <p:sldLst>
        <p:sld r:id="rId8"/>
      </p:sldLst>
    </p:custShow>
    <p:custShow name="Q2_3" id="7">
      <p:sldLst>
        <p:sld r:id="rId9"/>
      </p:sldLst>
    </p:custShow>
    <p:custShow name="Q3_0" id="8">
      <p:sldLst/>
    </p:custShow>
    <p:custShow name="Q3_1" id="9">
      <p:sldLst/>
    </p:custShow>
    <p:custShow name="Q3_2" id="10">
      <p:sldLst/>
    </p:custShow>
    <p:custShow name="Q3_3" id="11">
      <p:sldLst/>
    </p:custShow>
    <p:custShow name="Q4_0" id="12">
      <p:sldLst/>
    </p:custShow>
    <p:custShow name="Q4_1" id="13">
      <p:sldLst/>
    </p:custShow>
    <p:custShow name="Q4_2" id="14">
      <p:sldLst/>
    </p:custShow>
    <p:custShow name="Q4_3" id="15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4&amp;return=true"/>
            <a:extLst>
              <a:ext uri="{FF2B5EF4-FFF2-40B4-BE49-F238E27FC236}">
                <a16:creationId xmlns:a16="http://schemas.microsoft.com/office/drawing/2014/main" id="{31A4A5F6-EFB8-47EF-B98E-E8F8512B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11484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nsCView">
            <a:hlinkClick r:id="" action="ppaction://customshow?id=5&amp;return=true"/>
            <a:extLst>
              <a:ext uri="{FF2B5EF4-FFF2-40B4-BE49-F238E27FC236}">
                <a16:creationId xmlns:a16="http://schemas.microsoft.com/office/drawing/2014/main" id="{F7F1751E-D728-48CF-BC60-EDA53B8A4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3" y="4140200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20" name="AnsBView">
            <a:hlinkClick r:id="" action="ppaction://customshow?id=6&amp;return=true"/>
            <a:extLst>
              <a:ext uri="{FF2B5EF4-FFF2-40B4-BE49-F238E27FC236}">
                <a16:creationId xmlns:a16="http://schemas.microsoft.com/office/drawing/2014/main" id="{4999113B-2281-4B93-BC96-D753880F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4140200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8" name="AnsAView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5D8658B1-EEDD-416E-8B62-9A2679579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140200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hlinkClick r:id="" action="ppaction://customshow?id=4&amp;return=true"/>
            <a:extLst>
              <a:ext uri="{FF2B5EF4-FFF2-40B4-BE49-F238E27FC236}">
                <a16:creationId xmlns:a16="http://schemas.microsoft.com/office/drawing/2014/main" id="{77D70608-A887-4AC4-AE00-A7C25E769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4995221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0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0_CC">
            <a:hlinkClick r:id="" action="ppaction://media"/>
            <a:extLst>
              <a:ext uri="{FF2B5EF4-FFF2-40B4-BE49-F238E27FC236}">
                <a16:creationId xmlns:a16="http://schemas.microsoft.com/office/drawing/2014/main" id="{32E9E749-3408-4900-8526-89989CFF2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.1_CC">
            <a:hlinkClick r:id="" action="ppaction://media"/>
            <a:extLst>
              <a:ext uri="{FF2B5EF4-FFF2-40B4-BE49-F238E27FC236}">
                <a16:creationId xmlns:a16="http://schemas.microsoft.com/office/drawing/2014/main" id="{2FADCC31-6B81-4E4B-8C9D-7D5CD23ED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95AFDFB-400B-4CF9-A765-0D97883A5A56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66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אליפסה 3">
            <a:extLst>
              <a:ext uri="{FF2B5EF4-FFF2-40B4-BE49-F238E27FC236}">
                <a16:creationId xmlns:a16="http://schemas.microsoft.com/office/drawing/2014/main" id="{3A85EE85-6AE4-44A2-B7B1-2EAABF386622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2.2_CC">
            <a:hlinkClick r:id="" action="ppaction://media"/>
            <a:extLst>
              <a:ext uri="{FF2B5EF4-FFF2-40B4-BE49-F238E27FC236}">
                <a16:creationId xmlns:a16="http://schemas.microsoft.com/office/drawing/2014/main" id="{F5EB7141-5432-41B6-AB94-A9E8E5A85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.3_CC">
            <a:hlinkClick r:id="" action="ppaction://media"/>
            <a:extLst>
              <a:ext uri="{FF2B5EF4-FFF2-40B4-BE49-F238E27FC236}">
                <a16:creationId xmlns:a16="http://schemas.microsoft.com/office/drawing/2014/main" id="{6B2043A6-47A9-4099-96B3-BCC5E882D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משולש שווה-שוקיים 4">
            <a:extLst>
              <a:ext uri="{FF2B5EF4-FFF2-40B4-BE49-F238E27FC236}">
                <a16:creationId xmlns:a16="http://schemas.microsoft.com/office/drawing/2014/main" id="{2A93E5C2-83B3-4CC0-B353-E8C73FF4F078}"/>
              </a:ext>
            </a:extLst>
          </p:cNvPr>
          <p:cNvSpPr/>
          <p:nvPr/>
        </p:nvSpPr>
        <p:spPr>
          <a:xfrm>
            <a:off x="787400" y="7874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03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85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23</cp:revision>
  <dcterms:created xsi:type="dcterms:W3CDTF">2018-06-03T08:24:59Z</dcterms:created>
  <dcterms:modified xsi:type="dcterms:W3CDTF">2020-09-10T12:09:13Z</dcterms:modified>
</cp:coreProperties>
</file>